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64" r:id="rId19"/>
    <p:sldId id="351" r:id="rId20"/>
    <p:sldId id="352" r:id="rId21"/>
    <p:sldId id="365" r:id="rId22"/>
    <p:sldId id="354" r:id="rId23"/>
    <p:sldId id="355" r:id="rId24"/>
    <p:sldId id="356" r:id="rId25"/>
    <p:sldId id="358" r:id="rId26"/>
    <p:sldId id="359" r:id="rId27"/>
    <p:sldId id="366" r:id="rId28"/>
    <p:sldId id="360" r:id="rId29"/>
    <p:sldId id="362" r:id="rId30"/>
    <p:sldId id="367" r:id="rId31"/>
    <p:sldId id="363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98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C643-2438-4204-9C2E-C7DB76199D3C}" type="datetimeFigureOut">
              <a:rPr lang="ar-SA" smtClean="0"/>
              <a:pPr/>
              <a:t>13/04/1441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AA2B-B086-408E-8E00-58CBA49C9EC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923129"/>
      </p:ext>
    </p:extLst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0382097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784108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387039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3147710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5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388252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99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208285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21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7817043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595910"/>
      </p:ext>
    </p:extLst>
  </p:cSld>
  <p:clrMapOvr>
    <a:masterClrMapping/>
  </p:clrMapOvr>
  <p:transition spd="slow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624"/>
            <a:ext cx="7488832" cy="6696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019290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"/>
            <a:ext cx="9144000" cy="35730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5500"/>
            <a:ext cx="7620000" cy="349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032812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324399"/>
      </p:ext>
    </p:extLst>
  </p:cSld>
  <p:clrMapOvr>
    <a:masterClrMapping/>
  </p:clrMapOvr>
  <p:transition spd="slow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2849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1368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4609465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200800" cy="601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98931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356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2206446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3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633867"/>
      </p:ext>
    </p:extLst>
  </p:cSld>
  <p:clrMapOvr>
    <a:masterClrMapping/>
  </p:clrMapOvr>
  <p:transition spd="slow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63"/>
            <a:ext cx="9036496" cy="233921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9036495" cy="2747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1231744"/>
      </p:ext>
    </p:extLst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56984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2296697"/>
      </p:ext>
    </p:extLst>
  </p:cSld>
  <p:clrMapOvr>
    <a:masterClrMapping/>
  </p:clrMapOvr>
  <p:transition spd="slow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9640948"/>
      </p:ext>
    </p:extLst>
  </p:cSld>
  <p:clrMapOvr>
    <a:masterClrMapping/>
  </p:clrMapOvr>
  <p:transition spd="slow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688632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985724"/>
      </p:ext>
    </p:extLst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9"/>
            <a:ext cx="9144000" cy="21693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142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570410"/>
      </p:ext>
    </p:extLst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790636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7056784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2317087"/>
      </p:ext>
    </p:extLst>
  </p:cSld>
  <p:clrMapOvr>
    <a:masterClrMapping/>
  </p:clrMapOvr>
  <p:transition spd="slow"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0427558"/>
      </p:ext>
    </p:extLst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28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249366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4077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636395"/>
      </p:ext>
    </p:extLst>
  </p:cSld>
  <p:clrMapOvr>
    <a:masterClrMapping/>
  </p:clrMapOvr>
  <p:transition spd="slow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4"/>
            <a:ext cx="9144000" cy="3794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4733153"/>
      </p:ext>
    </p:extLst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55"/>
            <a:ext cx="9036496" cy="384609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8928992" cy="127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155418"/>
      </p:ext>
    </p:extLst>
  </p:cSld>
  <p:clrMapOvr>
    <a:masterClrMapping/>
  </p:clrMapOvr>
  <p:transition spd="slow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4168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0930105"/>
      </p:ext>
    </p:extLst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082"/>
            <a:ext cx="9108504" cy="4509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868241"/>
      </p:ext>
    </p:extLst>
  </p:cSld>
  <p:clrMapOvr>
    <a:masterClrMapping/>
  </p:clrMapOvr>
  <p:transition spd="slow"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146144"/>
      </p:ext>
    </p:extLst>
  </p:cSld>
  <p:clrMapOvr>
    <a:masterClrMapping/>
  </p:clrMapOvr>
  <p:transition spd="slow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5301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120814"/>
      </p:ext>
    </p:extLst>
  </p:cSld>
  <p:clrMapOvr>
    <a:masterClrMapping/>
  </p:clrMapOvr>
  <p:transition spd="slow"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37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91578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5926583"/>
      </p:ext>
    </p:extLst>
  </p:cSld>
  <p:clrMapOvr>
    <a:masterClrMapping/>
  </p:clrMapOvr>
  <p:transition spd="slow"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5313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" y="4365104"/>
            <a:ext cx="9108504" cy="249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974031"/>
      </p:ext>
    </p:extLst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57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926891"/>
      </p:ext>
    </p:extLst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776864" cy="26369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776864" cy="4653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9178546"/>
      </p:ext>
    </p:extLst>
  </p:cSld>
  <p:clrMapOvr>
    <a:masterClrMapping/>
  </p:clrMapOvr>
  <p:transition spd="slow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016362"/>
      </p:ext>
    </p:extLst>
  </p:cSld>
  <p:clrMapOvr>
    <a:masterClrMapping/>
  </p:clrMapOvr>
  <p:transition spd="slow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8892480" cy="5116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071165"/>
      </p:ext>
    </p:extLst>
  </p:cSld>
  <p:clrMapOvr>
    <a:masterClrMapping/>
  </p:clrMapOvr>
  <p:transition spd="slow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08912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227458"/>
      </p:ext>
    </p:extLst>
  </p:cSld>
  <p:clrMapOvr>
    <a:masterClrMapping/>
  </p:clrMapOvr>
  <p:transition spd="slow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424936" cy="5877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751294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424936" cy="4437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330247"/>
      </p:ext>
    </p:ext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208912" cy="590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5343117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6234102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054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125450"/>
      </p:ext>
    </p:extLst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1"/>
            <a:ext cx="9144000" cy="3428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342987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877709"/>
      </p:ext>
    </p:extLst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802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117493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0</Words>
  <Application>Microsoft Office PowerPoint</Application>
  <PresentationFormat>عرض على الشاشة (3:4)‏</PresentationFormat>
  <Paragraphs>0</Paragraphs>
  <Slides>48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</vt:vector>
  </TitlesOfParts>
  <Company>By DR.Ahmed Saker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yasser</dc:creator>
  <cp:lastModifiedBy>ALI SAHIUNY</cp:lastModifiedBy>
  <cp:revision>185</cp:revision>
  <dcterms:created xsi:type="dcterms:W3CDTF">2013-04-19T18:48:22Z</dcterms:created>
  <dcterms:modified xsi:type="dcterms:W3CDTF">2019-12-09T21:31:11Z</dcterms:modified>
</cp:coreProperties>
</file>